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13895"/>
            <a:ext cx="12192000" cy="2196067"/>
          </a:xfrm>
        </p:spPr>
        <p:txBody>
          <a:bodyPr>
            <a:no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146. Ka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Kei Hong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Tanpa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Hing Hi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016110"/>
            <a:ext cx="12191999" cy="2923395"/>
          </a:xfrm>
        </p:spPr>
        <p:txBody>
          <a:bodyPr>
            <a:normAutofit/>
          </a:bodyPr>
          <a:lstStyle/>
          <a:p>
            <a:r>
              <a:rPr lang="en-US" sz="3200" dirty="0"/>
              <a:t>I Know that My Redeemer </a:t>
            </a:r>
            <a:r>
              <a:rPr lang="en-US" sz="3200" dirty="0" err="1"/>
              <a:t>Liveth</a:t>
            </a:r>
            <a:endParaRPr lang="en-US" sz="3200" dirty="0"/>
          </a:p>
          <a:p>
            <a:r>
              <a:rPr lang="en-US" sz="3200" dirty="0"/>
              <a:t>Job 19:25</a:t>
            </a:r>
          </a:p>
          <a:p>
            <a:r>
              <a:rPr lang="en-US" sz="3200" dirty="0"/>
              <a:t>Jessie H. Brown, 1861-1921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Db</a:t>
            </a:r>
          </a:p>
          <a:p>
            <a:endParaRPr lang="en-US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pia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om</a:t>
            </a:r>
          </a:p>
          <a:p>
            <a:pPr marL="0" indent="0">
              <a:buNone/>
            </a:pPr>
            <a:endParaRPr lang="en-US" sz="1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Zeisuh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paikik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hongpia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om</a:t>
            </a:r>
          </a:p>
          <a:p>
            <a:pPr marL="0" indent="0">
              <a:buNone/>
            </a:pP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thuciam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peel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gensa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ngeilo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gilo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suakta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muding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nungciang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ah</a:t>
            </a:r>
          </a:p>
          <a:p>
            <a:pPr marL="0" indent="0">
              <a:buNone/>
            </a:pPr>
            <a:endParaRPr lang="en-US" sz="2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ka om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bawlkhol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Alamdang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Amah’n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dingin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hongpai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166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146. Ka Thei Hi, Kei Hong Tanpa Hing Hi 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10</cp:revision>
  <dcterms:created xsi:type="dcterms:W3CDTF">2018-10-09T13:17:21Z</dcterms:created>
  <dcterms:modified xsi:type="dcterms:W3CDTF">2018-10-12T07:23:49Z</dcterms:modified>
</cp:coreProperties>
</file>